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87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3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76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25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7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74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27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7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14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8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7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removing-zookeeper-dependency-in-kafka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Kafka Architecture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163637" y="2448899"/>
            <a:ext cx="591498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Kafka brokers: Servers run in a cluster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Topics: Logical data unit that holds multiple partition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Partitions: Smallest storage unit that holds subset of records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Producers: Writes to end of a specific partition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Consumers: Reads from a partition using an offset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Replication: Resilient and fault-tolerant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Scaling: Partition strategy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Immutable append-only event logs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F6C73F2-CEC4-C349-A265-553937C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621" y="2768670"/>
            <a:ext cx="5949742" cy="3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000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Zookeeper &amp; Schema Registry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802467"/>
            <a:ext cx="69686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Zookeeper: Manage cluster, store metadata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KIP-500: Removal of zookeeper, still not production ready!</a:t>
            </a:r>
          </a:p>
          <a:p>
            <a:r>
              <a:rPr lang="en-GB" dirty="0">
                <a:hlinkClick r:id="rId3"/>
              </a:rPr>
              <a:t>https://www.confluent.io/blog/removing-zookeeper-dependency-in-kafka/</a:t>
            </a:r>
            <a:endParaRPr lang="en-GB" dirty="0"/>
          </a:p>
          <a:p>
            <a:r>
              <a:rPr lang="en-GB" dirty="0"/>
              <a:t>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Schema registry: Stores versioned history of all schemas by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Producer send schema to schema registry and get schema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Consumer retrieve schema by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Data is serialized/deserialized with registered schema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096E3-AAF0-4846-B3C7-DD9577D4A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99" y="2448899"/>
            <a:ext cx="5258040" cy="42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20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{BA8184FA-3EEE-A14D-BAB5-4814589530F5}tf10001064</Template>
  <TotalTime>14548</TotalTime>
  <Words>129</Words>
  <Application>Microsoft Macintosh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Garamond</vt:lpstr>
      <vt:lpstr>Wingdings</vt:lpstr>
      <vt:lpstr>Organic</vt:lpstr>
      <vt:lpstr>Kafka Architecture</vt:lpstr>
      <vt:lpstr>Zookeeper &amp; Schema Registry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Gelenler, A. (Ali)</dc:creator>
  <cp:lastModifiedBy>Gelenler, A. (Ali)</cp:lastModifiedBy>
  <cp:revision>19</cp:revision>
  <dcterms:created xsi:type="dcterms:W3CDTF">2022-01-30T18:47:51Z</dcterms:created>
  <dcterms:modified xsi:type="dcterms:W3CDTF">2022-06-10T15:31:46Z</dcterms:modified>
</cp:coreProperties>
</file>